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4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2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1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4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73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05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EA93DB-61DB-42D1-8BBF-B64DA00DA8A7}" type="datetimeFigureOut">
              <a:rPr lang="ru-RU" smtClean="0"/>
              <a:t>04.08.2019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E363FA8-161C-415A-91AC-85B5C1914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60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566337"/>
          </a:xfrm>
        </p:spPr>
        <p:txBody>
          <a:bodyPr/>
          <a:lstStyle/>
          <a:p>
            <a:r>
              <a:rPr lang="ru-RU" sz="40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Подорож зимовим садом </a:t>
            </a:r>
            <a:endParaRPr lang="ru-RU" sz="4000" b="1" i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7672" y="4100946"/>
            <a:ext cx="4315275" cy="103831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Вишнопільська загальноосвітня школа І-ІІІ ступенів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7230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5135">
            <a:off x="1002956" y="1547194"/>
            <a:ext cx="4754563" cy="3922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6996">
            <a:off x="6556790" y="1271991"/>
            <a:ext cx="4312995" cy="3565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20828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278">
            <a:off x="1029982" y="2313515"/>
            <a:ext cx="4754563" cy="346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237">
            <a:off x="6398347" y="1394692"/>
            <a:ext cx="4754562" cy="341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97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284">
            <a:off x="1048328" y="923636"/>
            <a:ext cx="4754563" cy="4027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819">
            <a:off x="6370638" y="1671783"/>
            <a:ext cx="4754562" cy="375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2959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704">
            <a:off x="1066800" y="997527"/>
            <a:ext cx="4754563" cy="3565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815">
            <a:off x="6370638" y="2133600"/>
            <a:ext cx="4754562" cy="3500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77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1" y="997527"/>
            <a:ext cx="8174183" cy="4793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632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650">
            <a:off x="1066800" y="1173018"/>
            <a:ext cx="4754563" cy="3749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161">
            <a:off x="6456218" y="1625600"/>
            <a:ext cx="4765964" cy="383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67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1805">
            <a:off x="1406237" y="1163785"/>
            <a:ext cx="4091709" cy="370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174">
            <a:off x="6360200" y="2152769"/>
            <a:ext cx="4754562" cy="381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237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526">
            <a:off x="987527" y="1248577"/>
            <a:ext cx="4754563" cy="3825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3070">
            <a:off x="6581400" y="1592035"/>
            <a:ext cx="4412823" cy="3812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649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461">
            <a:off x="1094508" y="1183506"/>
            <a:ext cx="4754563" cy="3611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2630">
            <a:off x="6513270" y="1575378"/>
            <a:ext cx="4393991" cy="3565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660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874">
            <a:off x="1066800" y="1191491"/>
            <a:ext cx="4754563" cy="3435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9156">
            <a:off x="6632789" y="1773041"/>
            <a:ext cx="4230257" cy="3565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79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483">
            <a:off x="1029854" y="1394691"/>
            <a:ext cx="4754563" cy="3602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194521"/>
            <a:ext cx="4754562" cy="3565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6101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69</TotalTime>
  <Words>8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Савон</vt:lpstr>
      <vt:lpstr>Подорож зимовим садом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Зимовий сад у нашій школі</dc:title>
  <dc:creator>home</dc:creator>
  <cp:lastModifiedBy>home</cp:lastModifiedBy>
  <cp:revision>15</cp:revision>
  <dcterms:created xsi:type="dcterms:W3CDTF">2019-08-04T09:41:19Z</dcterms:created>
  <dcterms:modified xsi:type="dcterms:W3CDTF">2019-08-04T11:02:05Z</dcterms:modified>
</cp:coreProperties>
</file>